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5" r:id="rId1"/>
  </p:sldMasterIdLst>
  <p:sldIdLst>
    <p:sldId id="343" r:id="rId2"/>
    <p:sldId id="350" r:id="rId3"/>
    <p:sldId id="257" r:id="rId4"/>
    <p:sldId id="283" r:id="rId5"/>
    <p:sldId id="285" r:id="rId6"/>
    <p:sldId id="351" r:id="rId7"/>
    <p:sldId id="341" r:id="rId8"/>
    <p:sldId id="342" r:id="rId9"/>
    <p:sldId id="268" r:id="rId10"/>
    <p:sldId id="259" r:id="rId11"/>
    <p:sldId id="344" r:id="rId12"/>
    <p:sldId id="345" r:id="rId13"/>
    <p:sldId id="346" r:id="rId14"/>
    <p:sldId id="347" r:id="rId15"/>
    <p:sldId id="34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shik Rahman" initials="RR" lastIdx="6" clrIdx="0">
    <p:extLst>
      <p:ext uri="{19B8F6BF-5375-455C-9EA6-DF929625EA0E}">
        <p15:presenceInfo xmlns:p15="http://schemas.microsoft.com/office/powerpoint/2012/main" userId="9ed50444bc5cc01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FF7"/>
    <a:srgbClr val="D0D1D9"/>
    <a:srgbClr val="F6F9FF"/>
    <a:srgbClr val="1919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51" autoAdjust="0"/>
    <p:restoredTop sz="94634" autoAdjust="0"/>
  </p:normalViewPr>
  <p:slideViewPr>
    <p:cSldViewPr snapToGrid="0">
      <p:cViewPr varScale="1">
        <p:scale>
          <a:sx n="120" d="100"/>
          <a:sy n="120" d="100"/>
        </p:scale>
        <p:origin x="12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2-17T18:30:52.597" idx="2">
    <p:pos x="10" y="10"/>
    <p:text>The first-come, first-served(FCFS) is the simplest scheduling algorithm. The process that requests the cpu first gets cpu allocation. And cpu runs it first. The implementation of the FCFS policy is easily managed with a FIFO queue. When the cpuu is free it is allocated to the process at the head of the queue. The running process is then removed from the queue. On the negative side the average waiting time under the FCFS  is quite long.</p:text>
    <p:extLst>
      <p:ext uri="{C676402C-5697-4E1C-873F-D02D1690AC5C}">
        <p15:threadingInfo xmlns:p15="http://schemas.microsoft.com/office/powerpoint/2012/main" timeZoneBias="-3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2-17T18:40:45.417" idx="3">
    <p:pos x="10" y="10"/>
    <p:text>From the gantt chart we can see that the process comes first is served first then the next process is executed. The average waiting time is the wait time of each process divided by the number of process</p:text>
    <p:extLst>
      <p:ext uri="{C676402C-5697-4E1C-873F-D02D1690AC5C}">
        <p15:threadingInfo xmlns:p15="http://schemas.microsoft.com/office/powerpoint/2012/main" timeZoneBias="-3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02-17T18:40:45.417" idx="3">
    <p:pos x="10" y="10"/>
    <p:text>This is a preemptive version of FCFS. Here you can see that we are also considering the arival time of a process to calculate average wait time. Here if a process arives at time 3sec and the process started to execute at 16sec then the true wait time of that process is 16-3=13sec. So we calculate true wait time of all process and divide their sum by number of process to get average wait time for preemptive FCFS.</p:text>
    <p:extLst>
      <p:ext uri="{C676402C-5697-4E1C-873F-D02D1690AC5C}">
        <p15:threadingInfo xmlns:p15="http://schemas.microsoft.com/office/powerpoint/2012/main" timeZoneBias="-3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1-02-17T19:13:40.761" idx="4">
    <p:pos x="10" y="10"/>
    <p:text>Shortest job first scheduling algorithm associates with each process on the basis of process burst time. It executes ranging from short to long burst time. Here from the gantt chart we can see that FCFS takes too long its average wait time is 17ms. But for SJF the average wait time is just 3ms cause it executes the shortest job first.</p:text>
    <p:extLst>
      <p:ext uri="{C676402C-5697-4E1C-873F-D02D1690AC5C}">
        <p15:threadingInfo xmlns:p15="http://schemas.microsoft.com/office/powerpoint/2012/main" timeZoneBias="-36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1-02-17T19:18:04.307" idx="5">
    <p:pos x="10" y="10"/>
    <p:text>This is a preemptive version of SJF. Here we consider arival time also. Here while executing p1 after 1ms p2 comes and has less burst time than p1 thus p2 gets executed after p2 , p4 is executed for the same reason. Now p1 is executed again cause it has less burst time than p3. And p3 is executed at last.</p:text>
    <p:extLst>
      <p:ext uri="{C676402C-5697-4E1C-873F-D02D1690AC5C}">
        <p15:threadingInfo xmlns:p15="http://schemas.microsoft.com/office/powerpoint/2012/main" timeZoneBias="-36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1-02-17T19:21:47.472" idx="6">
    <p:pos x="10" y="10"/>
    <p:text>This is a side by side comparison of non-preemptive and preemptive sjf.</p:text>
    <p:extLst>
      <p:ext uri="{C676402C-5697-4E1C-873F-D02D1690AC5C}">
        <p15:threadingInfo xmlns:p15="http://schemas.microsoft.com/office/powerpoint/2012/main" timeZoneBias="-360"/>
      </p:ext>
    </p:extLst>
  </p:cm>
</p:cmLst>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F9512BDE-EEA0-404B-8D45-8AA93D61DABC}"/>
              </a:ext>
            </a:extLst>
          </p:cNvPr>
          <p:cNvSpPr/>
          <p:nvPr userDrawn="1"/>
        </p:nvSpPr>
        <p:spPr>
          <a:xfrm flipH="1">
            <a:off x="-1" y="4450188"/>
            <a:ext cx="12192000" cy="2407811"/>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1" name="Rectangle">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cap="all" spc="-50" baseline="0">
                <a:solidFill>
                  <a:schemeClr val="tx1">
                    <a:lumMod val="85000"/>
                    <a:lumOff val="15000"/>
                  </a:schemeClr>
                </a:solidFill>
              </a:defRPr>
            </a:lvl1pPr>
          </a:lstStyle>
          <a:p>
            <a:r>
              <a:rPr lang="en-US" noProof="0"/>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noProof="0" smtClean="0"/>
              <a:t>3/8/2021</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723584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3/8/2021</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AA314B25-B4AF-394E-BBDA-7E6BAD315F39}"/>
              </a:ext>
            </a:extLst>
          </p:cNvPr>
          <p:cNvSpPr/>
          <p:nvPr userDrawn="1"/>
        </p:nvSpPr>
        <p:spPr>
          <a:xfrm>
            <a:off x="3351057" y="0"/>
            <a:ext cx="8840943"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737575EF-0D14-6140-A91B-260C9C9DFE4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10" name="Title Placeholder 1">
            <a:extLst>
              <a:ext uri="{FF2B5EF4-FFF2-40B4-BE49-F238E27FC236}">
                <a16:creationId xmlns:a16="http://schemas.microsoft.com/office/drawing/2014/main" id="{82544261-8049-494B-A93D-BDFF1BB84722}"/>
              </a:ext>
            </a:extLst>
          </p:cNvPr>
          <p:cNvSpPr>
            <a:spLocks noGrp="1"/>
          </p:cNvSpPr>
          <p:nvPr>
            <p:ph type="title" hasCustomPrompt="1"/>
          </p:nvPr>
        </p:nvSpPr>
        <p:spPr>
          <a:xfrm>
            <a:off x="635000" y="3135207"/>
            <a:ext cx="4886854" cy="587584"/>
          </a:xfrm>
          <a:prstGeom prst="rect">
            <a:avLst/>
          </a:prstGeom>
        </p:spPr>
        <p:txBody>
          <a:bodyPr vert="horz" lIns="91440" tIns="45720" rIns="91440" bIns="45720" rtlCol="0" anchor="ctr">
            <a:normAutofit/>
          </a:bodyPr>
          <a:lstStyle>
            <a:lvl1pPr algn="ctr">
              <a:defRPr cap="all" baseline="0"/>
            </a:lvl1pPr>
          </a:lstStyle>
          <a:p>
            <a:r>
              <a:rPr lang="en-US" noProof="0"/>
              <a:t>Title goes here</a:t>
            </a:r>
          </a:p>
        </p:txBody>
      </p:sp>
      <p:sp>
        <p:nvSpPr>
          <p:cNvPr id="12" name="Content Placeholder 3">
            <a:extLst>
              <a:ext uri="{FF2B5EF4-FFF2-40B4-BE49-F238E27FC236}">
                <a16:creationId xmlns:a16="http://schemas.microsoft.com/office/drawing/2014/main" id="{9214786D-83EE-814C-A5E4-D0EC7D29D0C4}"/>
              </a:ext>
            </a:extLst>
          </p:cNvPr>
          <p:cNvSpPr>
            <a:spLocks noGrp="1"/>
          </p:cNvSpPr>
          <p:nvPr>
            <p:ph sz="half" idx="2"/>
          </p:nvPr>
        </p:nvSpPr>
        <p:spPr>
          <a:xfrm>
            <a:off x="5575829" y="633875"/>
            <a:ext cx="5981171" cy="5590250"/>
          </a:xfrm>
        </p:spPr>
        <p:txBody>
          <a:bodyPr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solidFill>
                  <a:schemeClr val="tx1"/>
                </a:solidFill>
              </a:defRPr>
            </a:lvl2pPr>
            <a:lvl3pPr marL="612648" indent="-228600">
              <a:buClr>
                <a:schemeClr val="tx1"/>
              </a:buClr>
              <a:buFont typeface="+mj-lt"/>
              <a:buAutoNum type="arabicPeriod"/>
              <a:defRPr sz="1100">
                <a:solidFill>
                  <a:schemeClr val="tx1"/>
                </a:solidFill>
              </a:defRPr>
            </a:lvl3pPr>
            <a:lvl4pPr marL="795528" indent="-228600">
              <a:buClr>
                <a:schemeClr val="tx1"/>
              </a:buClr>
              <a:buFont typeface="+mj-lt"/>
              <a:buAutoNum type="arabicPeriod"/>
              <a:defRPr sz="1100">
                <a:solidFill>
                  <a:schemeClr val="tx1"/>
                </a:solidFill>
              </a:defRPr>
            </a:lvl4pPr>
            <a:lvl5pPr marL="978408" indent="-228600">
              <a:buClr>
                <a:schemeClr val="tx1"/>
              </a:buClr>
              <a:buFont typeface="+mj-lt"/>
              <a:buAutoNum type="arabicPeriod"/>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079185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3/8/2021</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2E148DD3-DD87-154B-80B4-2421965D3C83}"/>
              </a:ext>
            </a:extLst>
          </p:cNvPr>
          <p:cNvSpPr/>
          <p:nvPr userDrawn="1"/>
        </p:nvSpPr>
        <p:spPr>
          <a:xfrm>
            <a:off x="1" y="1714500"/>
            <a:ext cx="12192000" cy="3429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742E4732-0E8F-7B46-BD08-0F2EE0DA8786}"/>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7" name="Title Placeholder 1">
            <a:extLst>
              <a:ext uri="{FF2B5EF4-FFF2-40B4-BE49-F238E27FC236}">
                <a16:creationId xmlns:a16="http://schemas.microsoft.com/office/drawing/2014/main" id="{6E73F81A-7260-5C4F-A7FF-CA2CC731BC33}"/>
              </a:ext>
            </a:extLst>
          </p:cNvPr>
          <p:cNvSpPr>
            <a:spLocks noGrp="1"/>
          </p:cNvSpPr>
          <p:nvPr>
            <p:ph type="title" hasCustomPrompt="1"/>
          </p:nvPr>
        </p:nvSpPr>
        <p:spPr>
          <a:xfrm>
            <a:off x="5443870" y="942871"/>
            <a:ext cx="5711810" cy="587584"/>
          </a:xfrm>
          <a:prstGeom prst="rect">
            <a:avLst/>
          </a:prstGeom>
        </p:spPr>
        <p:txBody>
          <a:bodyPr vert="horz" lIns="91440" tIns="45720" rIns="91440" bIns="45720" rtlCol="0" anchor="ctr">
            <a:normAutofit/>
          </a:bodyPr>
          <a:lstStyle/>
          <a:p>
            <a:r>
              <a:rPr lang="en-US" noProof="0"/>
              <a:t>CLICK TO EDIT MASTER TITLE STYLE</a:t>
            </a:r>
          </a:p>
        </p:txBody>
      </p:sp>
      <p:sp>
        <p:nvSpPr>
          <p:cNvPr id="9" name="Content Placeholder 3">
            <a:extLst>
              <a:ext uri="{FF2B5EF4-FFF2-40B4-BE49-F238E27FC236}">
                <a16:creationId xmlns:a16="http://schemas.microsoft.com/office/drawing/2014/main" id="{4CD13CD4-3E4F-2E41-ACF4-2446257D236F}"/>
              </a:ext>
            </a:extLst>
          </p:cNvPr>
          <p:cNvSpPr>
            <a:spLocks noGrp="1"/>
          </p:cNvSpPr>
          <p:nvPr>
            <p:ph sz="half" idx="2"/>
          </p:nvPr>
        </p:nvSpPr>
        <p:spPr>
          <a:xfrm>
            <a:off x="5443870" y="1973589"/>
            <a:ext cx="5711810" cy="3941540"/>
          </a:xfrm>
        </p:spPr>
        <p:txBody>
          <a:bodyPr>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Content Placeholder 3">
            <a:extLst>
              <a:ext uri="{FF2B5EF4-FFF2-40B4-BE49-F238E27FC236}">
                <a16:creationId xmlns:a16="http://schemas.microsoft.com/office/drawing/2014/main" id="{D8E69886-8907-DB47-87C2-0621AF156D9F}"/>
              </a:ext>
            </a:extLst>
          </p:cNvPr>
          <p:cNvSpPr>
            <a:spLocks noGrp="1"/>
          </p:cNvSpPr>
          <p:nvPr>
            <p:ph sz="half" idx="14"/>
          </p:nvPr>
        </p:nvSpPr>
        <p:spPr>
          <a:xfrm>
            <a:off x="605170" y="621039"/>
            <a:ext cx="4589130" cy="5603086"/>
          </a:xfrm>
          <a:solidFill>
            <a:srgbClr val="EDEFF7"/>
          </a:solidFill>
        </p:spPr>
        <p:txBody>
          <a:bodyPr>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626310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9C88DF2D-0421-A94C-82C1-867E1E5E4907}"/>
              </a:ext>
            </a:extLst>
          </p:cNvPr>
          <p:cNvSpPr/>
          <p:nvPr userDrawn="1"/>
        </p:nvSpPr>
        <p:spPr>
          <a:xfrm>
            <a:off x="10993582" y="0"/>
            <a:ext cx="1198418"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334D05A3-7A20-9447-8D39-F2980D85413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8" name="Rectangle 7">
            <a:extLst>
              <a:ext uri="{FF2B5EF4-FFF2-40B4-BE49-F238E27FC236}">
                <a16:creationId xmlns:a16="http://schemas.microsoft.com/office/drawing/2014/main" id="{DA134939-39C0-4522-A125-A13DFDA66490}"/>
              </a:ext>
            </a:extLst>
          </p:cNvPr>
          <p:cNvSpPr/>
          <p:nvPr/>
        </p:nvSpPr>
        <p:spPr>
          <a:xfrm>
            <a:off x="634999" y="3927894"/>
            <a:ext cx="10922000" cy="2326856"/>
          </a:xfrm>
          <a:prstGeom prst="rect">
            <a:avLst/>
          </a:prstGeom>
          <a:solidFill>
            <a:srgbClr val="F6F9FF"/>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35001" y="603250"/>
            <a:ext cx="10921998" cy="3294019"/>
          </a:xfrm>
          <a:solidFill>
            <a:schemeClr val="bg1"/>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 name="Title 1"/>
          <p:cNvSpPr>
            <a:spLocks noGrp="1"/>
          </p:cNvSpPr>
          <p:nvPr>
            <p:ph type="title"/>
          </p:nvPr>
        </p:nvSpPr>
        <p:spPr>
          <a:xfrm>
            <a:off x="1097279" y="4298078"/>
            <a:ext cx="10113645" cy="743682"/>
          </a:xfrm>
          <a:prstGeom prst="rect">
            <a:avLst/>
          </a:prstGeom>
        </p:spPr>
        <p:txBody>
          <a:bodyPr tIns="0" bIns="0" anchor="b">
            <a:noAutofit/>
          </a:bodyPr>
          <a:lstStyle>
            <a:lvl1pPr>
              <a:defRPr sz="3600" b="0">
                <a:solidFill>
                  <a:schemeClr val="tx1"/>
                </a:solidFill>
              </a:defRPr>
            </a:lvl1pPr>
          </a:lstStyle>
          <a:p>
            <a:r>
              <a:rPr lang="en-US" noProof="0"/>
              <a:t>Click to edit Master title style</a:t>
            </a:r>
          </a:p>
        </p:txBody>
      </p:sp>
      <p:sp>
        <p:nvSpPr>
          <p:cNvPr id="4" name="Text Placeholder 3"/>
          <p:cNvSpPr>
            <a:spLocks noGrp="1"/>
          </p:cNvSpPr>
          <p:nvPr>
            <p:ph type="body" sz="half" idx="2"/>
          </p:nvPr>
        </p:nvSpPr>
        <p:spPr>
          <a:xfrm>
            <a:off x="1097279" y="5213716"/>
            <a:ext cx="10113264" cy="609600"/>
          </a:xfrm>
        </p:spPr>
        <p:txBody>
          <a:bodyPr lIns="91440" tIns="0" rIns="91440" bIns="0">
            <a:normAutofit/>
          </a:bodyPr>
          <a:lstStyle>
            <a:lvl1pPr marL="0" indent="0">
              <a:spcBef>
                <a:spcPts val="0"/>
              </a:spcBef>
              <a:spcAft>
                <a:spcPts val="600"/>
              </a:spcAft>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noProof="0" smtClean="0"/>
              <a:t>3/8/2021</a:t>
            </a:fld>
            <a:endParaRPr lang="en-US" noProof="0"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noProof="0" dirty="0"/>
          </a:p>
        </p:txBody>
      </p:sp>
      <p:sp>
        <p:nvSpPr>
          <p:cNvPr id="7" name="Slide Number Placeholder 6"/>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4046387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Section Header">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F9512BDE-EEA0-404B-8D45-8AA93D61DABC}"/>
              </a:ext>
            </a:extLst>
          </p:cNvPr>
          <p:cNvSpPr/>
          <p:nvPr userDrawn="1"/>
        </p:nvSpPr>
        <p:spPr>
          <a:xfrm flipH="1">
            <a:off x="4217870" y="0"/>
            <a:ext cx="3599236" cy="6857999"/>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1" name="Rectangle">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cap="all" spc="-50" baseline="0">
                <a:solidFill>
                  <a:schemeClr val="tx1">
                    <a:lumMod val="85000"/>
                    <a:lumOff val="15000"/>
                  </a:schemeClr>
                </a:solidFill>
              </a:defRPr>
            </a:lvl1pPr>
          </a:lstStyle>
          <a:p>
            <a:r>
              <a:rPr lang="en-US" noProof="0"/>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noProof="0" smtClean="0"/>
              <a:t>3/8/2021</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397075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202A34A5-A029-A246-82C6-D288185EB396}"/>
              </a:ext>
            </a:extLst>
          </p:cNvPr>
          <p:cNvSpPr/>
          <p:nvPr userDrawn="1"/>
        </p:nvSpPr>
        <p:spPr>
          <a:xfrm flipH="1">
            <a:off x="0" y="0"/>
            <a:ext cx="3351057"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3" name="Rectangle">
            <a:extLst>
              <a:ext uri="{FF2B5EF4-FFF2-40B4-BE49-F238E27FC236}">
                <a16:creationId xmlns:a16="http://schemas.microsoft.com/office/drawing/2014/main" id="{2773E1D8-C87F-EE46-8284-575DCA498E8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noProof="0" smtClean="0"/>
              <a:t>3/8/2021</a:t>
            </a:fld>
            <a:endParaRPr lang="en-US" noProof="0"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noProof="0"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1" name="Title Placeholder 1">
            <a:extLst>
              <a:ext uri="{FF2B5EF4-FFF2-40B4-BE49-F238E27FC236}">
                <a16:creationId xmlns:a16="http://schemas.microsoft.com/office/drawing/2014/main" id="{C429A40D-770E-C144-A5B5-6A4442C09C24}"/>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3432407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solidFill>
        <a:effectLst/>
      </p:bgPr>
    </p:bg>
    <p:spTree>
      <p:nvGrpSpPr>
        <p:cNvPr id="1" name=""/>
        <p:cNvGrpSpPr/>
        <p:nvPr/>
      </p:nvGrpSpPr>
      <p:grpSpPr>
        <a:xfrm>
          <a:off x="0" y="0"/>
          <a:ext cx="0" cy="0"/>
          <a:chOff x="0" y="0"/>
          <a:chExt cx="0" cy="0"/>
        </a:xfrm>
      </p:grpSpPr>
      <p:sp>
        <p:nvSpPr>
          <p:cNvPr id="15" name="Rectangle">
            <a:extLst>
              <a:ext uri="{FF2B5EF4-FFF2-40B4-BE49-F238E27FC236}">
                <a16:creationId xmlns:a16="http://schemas.microsoft.com/office/drawing/2014/main" id="{64248D99-2B30-464D-B9B7-4E5C3A1F3FB2}"/>
              </a:ext>
            </a:extLst>
          </p:cNvPr>
          <p:cNvSpPr/>
          <p:nvPr userDrawn="1"/>
        </p:nvSpPr>
        <p:spPr>
          <a:xfrm flipH="1">
            <a:off x="0" y="0"/>
            <a:ext cx="6096000"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6" name="Rectangle">
            <a:extLst>
              <a:ext uri="{FF2B5EF4-FFF2-40B4-BE49-F238E27FC236}">
                <a16:creationId xmlns:a16="http://schemas.microsoft.com/office/drawing/2014/main" id="{3FAFF55B-FDE6-394B-A39B-22627D8FB6E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1097280" y="2958274"/>
            <a:ext cx="4639736" cy="2910821"/>
          </a:xfrm>
        </p:spPr>
        <p:txBody>
          <a:bodyPr>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515944" y="2958273"/>
            <a:ext cx="4639736" cy="2910821"/>
          </a:xfrm>
        </p:spPr>
        <p:txBody>
          <a:bodyPr>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noProof="0" smtClean="0"/>
              <a:t>3/8/2021</a:t>
            </a:fld>
            <a:endParaRPr lang="en-US" noProof="0"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noProof="0"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7" name="Title Placeholder 1">
            <a:extLst>
              <a:ext uri="{FF2B5EF4-FFF2-40B4-BE49-F238E27FC236}">
                <a16:creationId xmlns:a16="http://schemas.microsoft.com/office/drawing/2014/main" id="{99E345E4-E77C-484E-9FBB-E4EC71F08545}"/>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2423224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83ACCAC0-2C8A-CE43-8C55-22BB53C73920}"/>
              </a:ext>
            </a:extLst>
          </p:cNvPr>
          <p:cNvSpPr/>
          <p:nvPr userDrawn="1"/>
        </p:nvSpPr>
        <p:spPr>
          <a:xfrm flipH="1">
            <a:off x="0" y="0"/>
            <a:ext cx="3351057"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noProof="0" smtClean="0"/>
              <a:t>3/8/2021</a:t>
            </a:fld>
            <a:endParaRPr lang="en-US" noProof="0"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noProof="0"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4" name="Title Placeholder 1">
            <a:extLst>
              <a:ext uri="{FF2B5EF4-FFF2-40B4-BE49-F238E27FC236}">
                <a16:creationId xmlns:a16="http://schemas.microsoft.com/office/drawing/2014/main" id="{D4076461-FF7A-8843-B7F9-D041F3FB22FC}"/>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3020399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
    <p:bg>
      <p:bgPr>
        <a:solidFill>
          <a:schemeClr val="bg1"/>
        </a:solidFill>
        <a:effectLst/>
      </p:bgPr>
    </p:bg>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35FB147F-5DC4-B24C-B8CB-D3DA74290381}"/>
              </a:ext>
            </a:extLst>
          </p:cNvPr>
          <p:cNvSpPr/>
          <p:nvPr userDrawn="1"/>
        </p:nvSpPr>
        <p:spPr>
          <a:xfrm>
            <a:off x="1" y="3429000"/>
            <a:ext cx="12192000" cy="3429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noProof="0" smtClean="0"/>
              <a:t>3/8/2021</a:t>
            </a:fld>
            <a:endParaRPr lang="en-US" noProof="0"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noProof="0"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9" name="Picture Placeholder 3">
            <a:extLst>
              <a:ext uri="{FF2B5EF4-FFF2-40B4-BE49-F238E27FC236}">
                <a16:creationId xmlns:a16="http://schemas.microsoft.com/office/drawing/2014/main" id="{B9308E97-4F89-394E-856A-5B4EFCB2E73D}"/>
              </a:ext>
            </a:extLst>
          </p:cNvPr>
          <p:cNvSpPr>
            <a:spLocks noGrp="1"/>
          </p:cNvSpPr>
          <p:nvPr>
            <p:ph type="pic" sz="quarter" idx="13"/>
          </p:nvPr>
        </p:nvSpPr>
        <p:spPr>
          <a:xfrm>
            <a:off x="1097279"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0" name="Picture Placeholder 3">
            <a:extLst>
              <a:ext uri="{FF2B5EF4-FFF2-40B4-BE49-F238E27FC236}">
                <a16:creationId xmlns:a16="http://schemas.microsoft.com/office/drawing/2014/main" id="{A50BECA0-8817-964B-AEDB-A45669684C37}"/>
              </a:ext>
            </a:extLst>
          </p:cNvPr>
          <p:cNvSpPr>
            <a:spLocks noGrp="1"/>
          </p:cNvSpPr>
          <p:nvPr>
            <p:ph type="pic" sz="quarter" idx="14"/>
          </p:nvPr>
        </p:nvSpPr>
        <p:spPr>
          <a:xfrm>
            <a:off x="4659186"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1" name="Picture Placeholder 3">
            <a:extLst>
              <a:ext uri="{FF2B5EF4-FFF2-40B4-BE49-F238E27FC236}">
                <a16:creationId xmlns:a16="http://schemas.microsoft.com/office/drawing/2014/main" id="{EF399F4D-B67A-4C4B-BCF3-36FE110603F1}"/>
              </a:ext>
            </a:extLst>
          </p:cNvPr>
          <p:cNvSpPr>
            <a:spLocks noGrp="1"/>
          </p:cNvSpPr>
          <p:nvPr>
            <p:ph type="pic" sz="quarter" idx="15"/>
          </p:nvPr>
        </p:nvSpPr>
        <p:spPr>
          <a:xfrm>
            <a:off x="8221093"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2" name="Text Placeholder 3">
            <a:extLst>
              <a:ext uri="{FF2B5EF4-FFF2-40B4-BE49-F238E27FC236}">
                <a16:creationId xmlns:a16="http://schemas.microsoft.com/office/drawing/2014/main" id="{08305C84-E25F-EC49-8F2B-4C0181FD3ABF}"/>
              </a:ext>
            </a:extLst>
          </p:cNvPr>
          <p:cNvSpPr>
            <a:spLocks noGrp="1"/>
          </p:cNvSpPr>
          <p:nvPr>
            <p:ph type="body" sz="half" idx="2" hasCustomPrompt="1"/>
          </p:nvPr>
        </p:nvSpPr>
        <p:spPr>
          <a:xfrm>
            <a:off x="1097279"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3" name="Text Placeholder 3">
            <a:extLst>
              <a:ext uri="{FF2B5EF4-FFF2-40B4-BE49-F238E27FC236}">
                <a16:creationId xmlns:a16="http://schemas.microsoft.com/office/drawing/2014/main" id="{A57A1FCE-E6BF-3747-9D43-42DBA6656EC0}"/>
              </a:ext>
            </a:extLst>
          </p:cNvPr>
          <p:cNvSpPr>
            <a:spLocks noGrp="1"/>
          </p:cNvSpPr>
          <p:nvPr>
            <p:ph type="body" sz="half" idx="16" hasCustomPrompt="1"/>
          </p:nvPr>
        </p:nvSpPr>
        <p:spPr>
          <a:xfrm>
            <a:off x="4666773"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4" name="Text Placeholder 3">
            <a:extLst>
              <a:ext uri="{FF2B5EF4-FFF2-40B4-BE49-F238E27FC236}">
                <a16:creationId xmlns:a16="http://schemas.microsoft.com/office/drawing/2014/main" id="{5B4B74C8-96E7-684F-91B9-8CE56CD10F1E}"/>
              </a:ext>
            </a:extLst>
          </p:cNvPr>
          <p:cNvSpPr>
            <a:spLocks noGrp="1"/>
          </p:cNvSpPr>
          <p:nvPr>
            <p:ph type="body" sz="half" idx="17" hasCustomPrompt="1"/>
          </p:nvPr>
        </p:nvSpPr>
        <p:spPr>
          <a:xfrm>
            <a:off x="8236267"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5" name="Title Placeholder 1">
            <a:extLst>
              <a:ext uri="{FF2B5EF4-FFF2-40B4-BE49-F238E27FC236}">
                <a16:creationId xmlns:a16="http://schemas.microsoft.com/office/drawing/2014/main" id="{D522564E-B348-544F-A8E5-CFCAFA48B54B}"/>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1418890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3/8/2021</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2472297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3/8/2021</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05BFC727-5650-B049-AA2A-2511C08FB35B}"/>
              </a:ext>
            </a:extLst>
          </p:cNvPr>
          <p:cNvSpPr/>
          <p:nvPr userDrawn="1"/>
        </p:nvSpPr>
        <p:spPr>
          <a:xfrm flipH="1">
            <a:off x="0" y="0"/>
            <a:ext cx="1195754"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E700C598-C823-744D-BE16-5114B7625057}"/>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10" name="Picture Placeholder 8">
            <a:extLst>
              <a:ext uri="{FF2B5EF4-FFF2-40B4-BE49-F238E27FC236}">
                <a16:creationId xmlns:a16="http://schemas.microsoft.com/office/drawing/2014/main" id="{21BED569-C9C5-8F4D-A42A-ED4914579D63}"/>
              </a:ext>
            </a:extLst>
          </p:cNvPr>
          <p:cNvSpPr>
            <a:spLocks noGrp="1"/>
          </p:cNvSpPr>
          <p:nvPr>
            <p:ph type="pic" sz="quarter" idx="13"/>
          </p:nvPr>
        </p:nvSpPr>
        <p:spPr>
          <a:xfrm>
            <a:off x="5924550" y="633875"/>
            <a:ext cx="5632450" cy="5591175"/>
          </a:xfrm>
          <a:solidFill>
            <a:schemeClr val="tx2"/>
          </a:solidFill>
        </p:spPr>
        <p:txBody>
          <a:bodyPr anchor="ctr"/>
          <a:lstStyle>
            <a:lvl1pPr algn="ctr">
              <a:defRPr>
                <a:solidFill>
                  <a:schemeClr val="bg1"/>
                </a:solidFill>
              </a:defRPr>
            </a:lvl1pPr>
          </a:lstStyle>
          <a:p>
            <a:r>
              <a:rPr lang="en-US" noProof="0"/>
              <a:t>Click icon to add picture</a:t>
            </a:r>
            <a:endParaRPr lang="en-US" noProof="0" dirty="0"/>
          </a:p>
        </p:txBody>
      </p:sp>
      <p:sp>
        <p:nvSpPr>
          <p:cNvPr id="11" name="Title Placeholder 1">
            <a:extLst>
              <a:ext uri="{FF2B5EF4-FFF2-40B4-BE49-F238E27FC236}">
                <a16:creationId xmlns:a16="http://schemas.microsoft.com/office/drawing/2014/main" id="{ACB6E588-2EB7-9A41-A93A-7757596EF9D6}"/>
              </a:ext>
            </a:extLst>
          </p:cNvPr>
          <p:cNvSpPr>
            <a:spLocks noGrp="1"/>
          </p:cNvSpPr>
          <p:nvPr>
            <p:ph type="title" hasCustomPrompt="1"/>
          </p:nvPr>
        </p:nvSpPr>
        <p:spPr>
          <a:xfrm>
            <a:off x="1195754" y="942870"/>
            <a:ext cx="4157296" cy="1292750"/>
          </a:xfrm>
          <a:prstGeom prst="rect">
            <a:avLst/>
          </a:prstGeom>
        </p:spPr>
        <p:txBody>
          <a:bodyPr vert="horz" lIns="91440" tIns="45720" rIns="91440" bIns="45720" rtlCol="0" anchor="ctr">
            <a:normAutofit/>
          </a:bodyPr>
          <a:lstStyle>
            <a:lvl1pPr>
              <a:defRPr cap="all" baseline="0"/>
            </a:lvl1pPr>
          </a:lstStyle>
          <a:p>
            <a:r>
              <a:rPr lang="en-US" noProof="0"/>
              <a:t>Title goes here</a:t>
            </a:r>
          </a:p>
        </p:txBody>
      </p:sp>
      <p:sp>
        <p:nvSpPr>
          <p:cNvPr id="12" name="Content Placeholder 3">
            <a:extLst>
              <a:ext uri="{FF2B5EF4-FFF2-40B4-BE49-F238E27FC236}">
                <a16:creationId xmlns:a16="http://schemas.microsoft.com/office/drawing/2014/main" id="{A6C0FE70-F6BB-3D40-AD3C-E704CABE499C}"/>
              </a:ext>
            </a:extLst>
          </p:cNvPr>
          <p:cNvSpPr>
            <a:spLocks noGrp="1"/>
          </p:cNvSpPr>
          <p:nvPr>
            <p:ph sz="half" idx="2"/>
          </p:nvPr>
        </p:nvSpPr>
        <p:spPr>
          <a:xfrm>
            <a:off x="1195754" y="2281657"/>
            <a:ext cx="4157296" cy="3633471"/>
          </a:xfrm>
        </p:spPr>
        <p:txBody>
          <a:bodyPr>
            <a:normAutofit/>
          </a:bodyPr>
          <a:lstStyle>
            <a:lvl1pPr marL="0" indent="0">
              <a:buClr>
                <a:schemeClr val="tx1"/>
              </a:buClr>
              <a:buNone/>
              <a:defRPr sz="1600">
                <a:solidFill>
                  <a:schemeClr val="tx1"/>
                </a:solidFill>
              </a:defRPr>
            </a:lvl1pPr>
            <a:lvl2pPr marL="201168" indent="0">
              <a:buClr>
                <a:schemeClr val="tx1"/>
              </a:buClr>
              <a:buFont typeface="Arial" panose="020B0604020202020204" pitchFamily="34" charset="0"/>
              <a:buNone/>
              <a:defRPr sz="1400">
                <a:solidFill>
                  <a:schemeClr val="tx1"/>
                </a:solidFill>
              </a:defRPr>
            </a:lvl2pPr>
            <a:lvl3pPr marL="384048" indent="0">
              <a:buClr>
                <a:schemeClr val="tx1"/>
              </a:buClr>
              <a:buFont typeface="Arial" panose="020B0604020202020204" pitchFamily="34" charset="0"/>
              <a:buNone/>
              <a:defRPr sz="1100">
                <a:solidFill>
                  <a:schemeClr val="tx1"/>
                </a:solidFill>
              </a:defRPr>
            </a:lvl3pPr>
            <a:lvl4pPr marL="566928" indent="0">
              <a:buClr>
                <a:schemeClr val="tx1"/>
              </a:buClr>
              <a:buFont typeface="Arial" panose="020B0604020202020204" pitchFamily="34" charset="0"/>
              <a:buNone/>
              <a:defRPr sz="1100">
                <a:solidFill>
                  <a:schemeClr val="tx1"/>
                </a:solidFill>
              </a:defRPr>
            </a:lvl4pPr>
            <a:lvl5pPr marL="749808" indent="0">
              <a:buClr>
                <a:schemeClr val="tx1"/>
              </a:buClr>
              <a:buFont typeface="Arial" panose="020B0604020202020204" pitchFamily="34" charset="0"/>
              <a:buNone/>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701714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3/8/2021</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0AB10FFC-D586-994D-8D3D-F4042255CB72}"/>
              </a:ext>
            </a:extLst>
          </p:cNvPr>
          <p:cNvSpPr/>
          <p:nvPr userDrawn="1"/>
        </p:nvSpPr>
        <p:spPr>
          <a:xfrm flipH="1">
            <a:off x="0" y="0"/>
            <a:ext cx="12192000"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C7B0C08A-E831-D242-B2CE-2DEB004F982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cxnSp>
        <p:nvCxnSpPr>
          <p:cNvPr id="7" name="Straight Connector 6">
            <a:extLst>
              <a:ext uri="{FF2B5EF4-FFF2-40B4-BE49-F238E27FC236}">
                <a16:creationId xmlns:a16="http://schemas.microsoft.com/office/drawing/2014/main" id="{105C2191-88F7-4148-96FD-E129F707E038}"/>
              </a:ext>
            </a:extLst>
          </p:cNvPr>
          <p:cNvCxnSpPr/>
          <p:nvPr userDrawn="1"/>
        </p:nvCxnSpPr>
        <p:spPr>
          <a:xfrm>
            <a:off x="6818393" y="999565"/>
            <a:ext cx="0" cy="48588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Placeholder 1">
            <a:extLst>
              <a:ext uri="{FF2B5EF4-FFF2-40B4-BE49-F238E27FC236}">
                <a16:creationId xmlns:a16="http://schemas.microsoft.com/office/drawing/2014/main" id="{61FB2196-E251-5A40-86F7-6092CEBFA133}"/>
              </a:ext>
            </a:extLst>
          </p:cNvPr>
          <p:cNvSpPr>
            <a:spLocks noGrp="1"/>
          </p:cNvSpPr>
          <p:nvPr>
            <p:ph type="title" hasCustomPrompt="1"/>
          </p:nvPr>
        </p:nvSpPr>
        <p:spPr>
          <a:xfrm>
            <a:off x="635000" y="3135207"/>
            <a:ext cx="5460992" cy="587584"/>
          </a:xfrm>
          <a:prstGeom prst="rect">
            <a:avLst/>
          </a:prstGeom>
        </p:spPr>
        <p:txBody>
          <a:bodyPr vert="horz" lIns="91440" tIns="45720" rIns="91440" bIns="45720" rtlCol="0" anchor="ctr">
            <a:noAutofit/>
          </a:bodyPr>
          <a:lstStyle>
            <a:lvl1pPr algn="r">
              <a:defRPr sz="4800" cap="all" baseline="0"/>
            </a:lvl1pPr>
          </a:lstStyle>
          <a:p>
            <a:r>
              <a:rPr lang="en-US" noProof="0"/>
              <a:t>Title goes here</a:t>
            </a:r>
          </a:p>
        </p:txBody>
      </p:sp>
      <p:sp>
        <p:nvSpPr>
          <p:cNvPr id="12" name="Content Placeholder 3">
            <a:extLst>
              <a:ext uri="{FF2B5EF4-FFF2-40B4-BE49-F238E27FC236}">
                <a16:creationId xmlns:a16="http://schemas.microsoft.com/office/drawing/2014/main" id="{C2FACD1B-0D9C-A547-98A0-D66C341D3D74}"/>
              </a:ext>
            </a:extLst>
          </p:cNvPr>
          <p:cNvSpPr>
            <a:spLocks noGrp="1"/>
          </p:cNvSpPr>
          <p:nvPr>
            <p:ph sz="half" idx="2" hasCustomPrompt="1"/>
          </p:nvPr>
        </p:nvSpPr>
        <p:spPr>
          <a:xfrm>
            <a:off x="7540794" y="831286"/>
            <a:ext cx="4016206" cy="5195425"/>
          </a:xfrm>
        </p:spPr>
        <p:txBody>
          <a:bodyPr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lvl2pPr>
            <a:lvl3pPr marL="612648" indent="-228600">
              <a:buClr>
                <a:schemeClr val="tx1"/>
              </a:buClr>
              <a:buFont typeface="+mj-lt"/>
              <a:buAutoNum type="arabicPeriod"/>
              <a:defRPr sz="1100"/>
            </a:lvl3pPr>
            <a:lvl4pPr marL="795528" indent="-228600">
              <a:buClr>
                <a:schemeClr val="tx1"/>
              </a:buClr>
              <a:buFont typeface="+mj-lt"/>
              <a:buAutoNum type="arabicPeriod"/>
              <a:defRPr sz="1100"/>
            </a:lvl4pPr>
            <a:lvl5pPr marL="978408" indent="-228600">
              <a:buClr>
                <a:schemeClr val="tx1"/>
              </a:buClr>
              <a:buFont typeface="+mj-lt"/>
              <a:buAutoNum type="arabicPeriod"/>
              <a:defRPr sz="1100"/>
            </a:lvl5pPr>
          </a:lstStyle>
          <a:p>
            <a:pPr lvl="0"/>
            <a:r>
              <a:rPr lang="en-US" noProof="0"/>
              <a:t>Quote Goes Here</a:t>
            </a:r>
          </a:p>
        </p:txBody>
      </p:sp>
    </p:spTree>
    <p:extLst>
      <p:ext uri="{BB962C8B-B14F-4D97-AF65-F5344CB8AC3E}">
        <p14:creationId xmlns:p14="http://schemas.microsoft.com/office/powerpoint/2010/main" val="4184935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1552108B-1F90-0044-A7D4-0956E919F29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Placeholder 1"/>
          <p:cNvSpPr>
            <a:spLocks noGrp="1"/>
          </p:cNvSpPr>
          <p:nvPr>
            <p:ph type="title"/>
          </p:nvPr>
        </p:nvSpPr>
        <p:spPr>
          <a:xfrm>
            <a:off x="1097280" y="942871"/>
            <a:ext cx="10058400" cy="587584"/>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noProof="0" smtClean="0"/>
              <a:t>3/8/2021</a:t>
            </a:fld>
            <a:endParaRPr lang="en-US" noProof="0"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noProof="0"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394360962"/>
      </p:ext>
    </p:extLst>
  </p:cSld>
  <p:clrMap bg1="lt1" tx1="dk1" bg2="lt2" tx2="dk2" accent1="accent1" accent2="accent2" accent3="accent3" accent4="accent4" accent5="accent5" accent6="accent6" hlink="hlink" folHlink="folHlink"/>
  <p:sldLayoutIdLst>
    <p:sldLayoutId id="2147483674" r:id="rId1"/>
    <p:sldLayoutId id="2147483693" r:id="rId2"/>
    <p:sldLayoutId id="2147483675" r:id="rId3"/>
    <p:sldLayoutId id="2147483684" r:id="rId4"/>
    <p:sldLayoutId id="2147483678" r:id="rId5"/>
    <p:sldLayoutId id="2147483688" r:id="rId6"/>
    <p:sldLayoutId id="2147483679" r:id="rId7"/>
    <p:sldLayoutId id="2147483692" r:id="rId8"/>
    <p:sldLayoutId id="2147483691" r:id="rId9"/>
    <p:sldLayoutId id="2147483690" r:id="rId10"/>
    <p:sldLayoutId id="2147483689" r:id="rId11"/>
    <p:sldLayoutId id="2147483683" r:id="rId12"/>
  </p:sldLayoutIdLst>
  <p:hf sldNum="0" hdr="0" ftr="0" dt="0"/>
  <p:txStyles>
    <p:titleStyle>
      <a:lvl1pPr algn="l" defTabSz="914400" rtl="0" eaLnBrk="1" latinLnBrk="0" hangingPunct="1">
        <a:lnSpc>
          <a:spcPct val="90000"/>
        </a:lnSpc>
        <a:spcBef>
          <a:spcPct val="0"/>
        </a:spcBef>
        <a:buNone/>
        <a:defRPr sz="2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7AEFB0-51F2-5449-996C-73382891D2F9}"/>
              </a:ext>
            </a:extLst>
          </p:cNvPr>
          <p:cNvSpPr>
            <a:spLocks noGrp="1"/>
          </p:cNvSpPr>
          <p:nvPr>
            <p:ph type="ctrTitle"/>
          </p:nvPr>
        </p:nvSpPr>
        <p:spPr/>
        <p:txBody>
          <a:bodyPr/>
          <a:lstStyle/>
          <a:p>
            <a:r>
              <a:rPr lang="en-US" dirty="0"/>
              <a:t>Operating System</a:t>
            </a:r>
          </a:p>
        </p:txBody>
      </p:sp>
      <p:sp>
        <p:nvSpPr>
          <p:cNvPr id="5" name="Subtitle 4">
            <a:extLst>
              <a:ext uri="{FF2B5EF4-FFF2-40B4-BE49-F238E27FC236}">
                <a16:creationId xmlns:a16="http://schemas.microsoft.com/office/drawing/2014/main" id="{B0F6D6CF-8D73-6643-A348-53AAE29FD1C2}"/>
              </a:ext>
            </a:extLst>
          </p:cNvPr>
          <p:cNvSpPr>
            <a:spLocks noGrp="1"/>
          </p:cNvSpPr>
          <p:nvPr>
            <p:ph type="subTitle" idx="1"/>
          </p:nvPr>
        </p:nvSpPr>
        <p:spPr/>
        <p:txBody>
          <a:bodyPr/>
          <a:lstStyle/>
          <a:p>
            <a:r>
              <a:rPr lang="en-US" dirty="0" err="1"/>
              <a:t>Os</a:t>
            </a:r>
            <a:r>
              <a:rPr lang="en-US" dirty="0"/>
              <a:t> scheduling</a:t>
            </a:r>
          </a:p>
        </p:txBody>
      </p:sp>
    </p:spTree>
    <p:extLst>
      <p:ext uri="{BB962C8B-B14F-4D97-AF65-F5344CB8AC3E}">
        <p14:creationId xmlns:p14="http://schemas.microsoft.com/office/powerpoint/2010/main" val="1833365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C8C094F-B20D-48C3-B15E-488179210D5D}"/>
              </a:ext>
            </a:extLst>
          </p:cNvPr>
          <p:cNvPicPr>
            <a:picLocks noChangeAspect="1"/>
          </p:cNvPicPr>
          <p:nvPr/>
        </p:nvPicPr>
        <p:blipFill>
          <a:blip r:embed="rId2"/>
          <a:stretch>
            <a:fillRect/>
          </a:stretch>
        </p:blipFill>
        <p:spPr>
          <a:xfrm>
            <a:off x="614597" y="629587"/>
            <a:ext cx="10897849" cy="5606321"/>
          </a:xfrm>
          <a:prstGeom prst="rect">
            <a:avLst/>
          </a:prstGeom>
        </p:spPr>
      </p:pic>
    </p:spTree>
    <p:extLst>
      <p:ext uri="{BB962C8B-B14F-4D97-AF65-F5344CB8AC3E}">
        <p14:creationId xmlns:p14="http://schemas.microsoft.com/office/powerpoint/2010/main" val="2682059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0A709D7-EC5F-497A-8015-D0C9B1D3A262}"/>
              </a:ext>
            </a:extLst>
          </p:cNvPr>
          <p:cNvPicPr>
            <a:picLocks noChangeAspect="1"/>
          </p:cNvPicPr>
          <p:nvPr/>
        </p:nvPicPr>
        <p:blipFill>
          <a:blip r:embed="rId2"/>
          <a:stretch>
            <a:fillRect/>
          </a:stretch>
        </p:blipFill>
        <p:spPr>
          <a:xfrm>
            <a:off x="584616" y="621949"/>
            <a:ext cx="10987791" cy="5598970"/>
          </a:xfrm>
          <a:prstGeom prst="rect">
            <a:avLst/>
          </a:prstGeom>
        </p:spPr>
      </p:pic>
    </p:spTree>
    <p:extLst>
      <p:ext uri="{BB962C8B-B14F-4D97-AF65-F5344CB8AC3E}">
        <p14:creationId xmlns:p14="http://schemas.microsoft.com/office/powerpoint/2010/main" val="3494493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8F6206F-154A-49D6-ADC3-BCCA8FA217E8}"/>
              </a:ext>
            </a:extLst>
          </p:cNvPr>
          <p:cNvPicPr>
            <a:picLocks noChangeAspect="1"/>
          </p:cNvPicPr>
          <p:nvPr/>
        </p:nvPicPr>
        <p:blipFill>
          <a:blip r:embed="rId2"/>
          <a:stretch>
            <a:fillRect/>
          </a:stretch>
        </p:blipFill>
        <p:spPr>
          <a:xfrm>
            <a:off x="614597" y="644577"/>
            <a:ext cx="10927829" cy="5606321"/>
          </a:xfrm>
          <a:prstGeom prst="rect">
            <a:avLst/>
          </a:prstGeom>
        </p:spPr>
      </p:pic>
    </p:spTree>
    <p:extLst>
      <p:ext uri="{BB962C8B-B14F-4D97-AF65-F5344CB8AC3E}">
        <p14:creationId xmlns:p14="http://schemas.microsoft.com/office/powerpoint/2010/main" val="37711086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E559B42-DCE4-45FA-926C-AD8D49418A0A}"/>
              </a:ext>
            </a:extLst>
          </p:cNvPr>
          <p:cNvPicPr>
            <a:picLocks noChangeAspect="1"/>
          </p:cNvPicPr>
          <p:nvPr/>
        </p:nvPicPr>
        <p:blipFill>
          <a:blip r:embed="rId2"/>
          <a:stretch>
            <a:fillRect/>
          </a:stretch>
        </p:blipFill>
        <p:spPr>
          <a:xfrm>
            <a:off x="609600" y="599607"/>
            <a:ext cx="10972799" cy="5576341"/>
          </a:xfrm>
          <a:prstGeom prst="rect">
            <a:avLst/>
          </a:prstGeom>
        </p:spPr>
      </p:pic>
    </p:spTree>
    <p:extLst>
      <p:ext uri="{BB962C8B-B14F-4D97-AF65-F5344CB8AC3E}">
        <p14:creationId xmlns:p14="http://schemas.microsoft.com/office/powerpoint/2010/main" val="14947651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6CBE72D-EABF-4039-85E4-732BCBA51036}"/>
              </a:ext>
            </a:extLst>
          </p:cNvPr>
          <p:cNvPicPr>
            <a:picLocks noChangeAspect="1"/>
          </p:cNvPicPr>
          <p:nvPr/>
        </p:nvPicPr>
        <p:blipFill>
          <a:blip r:embed="rId2"/>
          <a:stretch>
            <a:fillRect/>
          </a:stretch>
        </p:blipFill>
        <p:spPr>
          <a:xfrm>
            <a:off x="554636" y="659567"/>
            <a:ext cx="10972800" cy="5636302"/>
          </a:xfrm>
          <a:prstGeom prst="rect">
            <a:avLst/>
          </a:prstGeom>
        </p:spPr>
      </p:pic>
    </p:spTree>
    <p:extLst>
      <p:ext uri="{BB962C8B-B14F-4D97-AF65-F5344CB8AC3E}">
        <p14:creationId xmlns:p14="http://schemas.microsoft.com/office/powerpoint/2010/main" val="35122172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0B3111-7B97-654A-86CA-FD04EA6ED6EF}"/>
              </a:ext>
            </a:extLst>
          </p:cNvPr>
          <p:cNvSpPr>
            <a:spLocks noGrp="1"/>
          </p:cNvSpPr>
          <p:nvPr>
            <p:ph type="title"/>
          </p:nvPr>
        </p:nvSpPr>
        <p:spPr>
          <a:xfrm>
            <a:off x="632585" y="612748"/>
            <a:ext cx="10058400" cy="1237131"/>
          </a:xfrm>
        </p:spPr>
        <p:txBody>
          <a:bodyPr>
            <a:noAutofit/>
          </a:bodyPr>
          <a:lstStyle/>
          <a:p>
            <a:r>
              <a:rPr lang="en-US" sz="7000" b="1" dirty="0"/>
              <a:t>Any Questions?</a:t>
            </a:r>
          </a:p>
        </p:txBody>
      </p:sp>
      <p:sp>
        <p:nvSpPr>
          <p:cNvPr id="5" name="Content Placeholder 4">
            <a:extLst>
              <a:ext uri="{FF2B5EF4-FFF2-40B4-BE49-F238E27FC236}">
                <a16:creationId xmlns:a16="http://schemas.microsoft.com/office/drawing/2014/main" id="{488CA2BD-AB36-4139-8A30-373845F10D76}"/>
              </a:ext>
            </a:extLst>
          </p:cNvPr>
          <p:cNvSpPr>
            <a:spLocks noGrp="1"/>
          </p:cNvSpPr>
          <p:nvPr>
            <p:ph idx="1"/>
          </p:nvPr>
        </p:nvSpPr>
        <p:spPr>
          <a:xfrm>
            <a:off x="7240248" y="4631961"/>
            <a:ext cx="3915431" cy="1237131"/>
          </a:xfrm>
        </p:spPr>
        <p:txBody>
          <a:bodyPr>
            <a:normAutofit/>
          </a:bodyPr>
          <a:lstStyle/>
          <a:p>
            <a:r>
              <a:rPr lang="en-CA" sz="5000" b="1" dirty="0"/>
              <a:t>Thank you!</a:t>
            </a:r>
          </a:p>
        </p:txBody>
      </p:sp>
    </p:spTree>
    <p:extLst>
      <p:ext uri="{BB962C8B-B14F-4D97-AF65-F5344CB8AC3E}">
        <p14:creationId xmlns:p14="http://schemas.microsoft.com/office/powerpoint/2010/main" val="341007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E51183-D0D9-A74B-94F0-9EC0104A75F3}"/>
              </a:ext>
            </a:extLst>
          </p:cNvPr>
          <p:cNvSpPr>
            <a:spLocks noGrp="1"/>
          </p:cNvSpPr>
          <p:nvPr>
            <p:ph type="title"/>
          </p:nvPr>
        </p:nvSpPr>
        <p:spPr/>
        <p:txBody>
          <a:bodyPr/>
          <a:lstStyle/>
          <a:p>
            <a:pPr>
              <a:tabLst>
                <a:tab pos="3308350" algn="l"/>
              </a:tabLst>
            </a:pPr>
            <a:r>
              <a:rPr lang="en-US" dirty="0">
                <a:solidFill>
                  <a:schemeClr val="tx1">
                    <a:lumMod val="85000"/>
                    <a:lumOff val="15000"/>
                  </a:schemeClr>
                </a:solidFill>
              </a:rPr>
              <a:t>Team</a:t>
            </a:r>
            <a:br>
              <a:rPr lang="en-US" dirty="0">
                <a:solidFill>
                  <a:schemeClr val="tx1">
                    <a:lumMod val="85000"/>
                    <a:lumOff val="15000"/>
                  </a:schemeClr>
                </a:solidFill>
              </a:rPr>
            </a:br>
            <a:r>
              <a:rPr lang="en-US" dirty="0" err="1">
                <a:solidFill>
                  <a:schemeClr val="tx1">
                    <a:lumMod val="85000"/>
                    <a:lumOff val="15000"/>
                  </a:schemeClr>
                </a:solidFill>
              </a:rPr>
              <a:t>Fullstack</a:t>
            </a:r>
            <a:endParaRPr lang="en-US" dirty="0">
              <a:solidFill>
                <a:schemeClr val="tx1">
                  <a:lumMod val="85000"/>
                  <a:lumOff val="15000"/>
                </a:schemeClr>
              </a:solidFill>
            </a:endParaRPr>
          </a:p>
        </p:txBody>
      </p:sp>
      <p:sp>
        <p:nvSpPr>
          <p:cNvPr id="5" name="Content Placeholder 4">
            <a:extLst>
              <a:ext uri="{FF2B5EF4-FFF2-40B4-BE49-F238E27FC236}">
                <a16:creationId xmlns:a16="http://schemas.microsoft.com/office/drawing/2014/main" id="{319ED1B1-6FE0-FA43-95C4-366DBD1F1305}"/>
              </a:ext>
            </a:extLst>
          </p:cNvPr>
          <p:cNvSpPr>
            <a:spLocks noGrp="1"/>
          </p:cNvSpPr>
          <p:nvPr>
            <p:ph sz="half" idx="2"/>
          </p:nvPr>
        </p:nvSpPr>
        <p:spPr>
          <a:xfrm>
            <a:off x="7075357" y="831286"/>
            <a:ext cx="4481643" cy="5195425"/>
          </a:xfrm>
        </p:spPr>
        <p:txBody>
          <a:bodyPr>
            <a:normAutofit/>
          </a:bodyPr>
          <a:lstStyle/>
          <a:p>
            <a:pPr marL="0" indent="0">
              <a:buFont typeface="Calibri" panose="020F0502020204030204" pitchFamily="34" charset="0"/>
              <a:buNone/>
            </a:pPr>
            <a:r>
              <a:rPr lang="en-US" sz="1800" b="1" spc="200" dirty="0">
                <a:solidFill>
                  <a:schemeClr val="tx1"/>
                </a:solidFill>
              </a:rPr>
              <a:t>17201012 : Rashik Rahman</a:t>
            </a:r>
          </a:p>
          <a:p>
            <a:pPr marL="0" indent="0">
              <a:buFont typeface="Calibri" panose="020F0502020204030204" pitchFamily="34" charset="0"/>
              <a:buNone/>
            </a:pPr>
            <a:r>
              <a:rPr lang="en-US" sz="1800" b="1" spc="200" dirty="0"/>
              <a:t>17201046 : Mariam Rahman</a:t>
            </a:r>
          </a:p>
          <a:p>
            <a:pPr marL="0" indent="0">
              <a:buFont typeface="Calibri" panose="020F0502020204030204" pitchFamily="34" charset="0"/>
              <a:buNone/>
            </a:pPr>
            <a:r>
              <a:rPr lang="en-US" sz="1800" b="1" spc="200" dirty="0">
                <a:solidFill>
                  <a:schemeClr val="tx1"/>
                </a:solidFill>
              </a:rPr>
              <a:t>17201039 : Abdul Fattah Rakib</a:t>
            </a:r>
          </a:p>
        </p:txBody>
      </p:sp>
    </p:spTree>
    <p:extLst>
      <p:ext uri="{BB962C8B-B14F-4D97-AF65-F5344CB8AC3E}">
        <p14:creationId xmlns:p14="http://schemas.microsoft.com/office/powerpoint/2010/main" val="971976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5BA9AC8-EA60-644D-9DDA-B76203EA1E87}"/>
              </a:ext>
            </a:extLst>
          </p:cNvPr>
          <p:cNvSpPr>
            <a:spLocks noGrp="1"/>
          </p:cNvSpPr>
          <p:nvPr>
            <p:ph type="title"/>
          </p:nvPr>
        </p:nvSpPr>
        <p:spPr/>
        <p:txBody>
          <a:bodyPr/>
          <a:lstStyle/>
          <a:p>
            <a:r>
              <a:rPr lang="en-US" dirty="0">
                <a:solidFill>
                  <a:schemeClr val="tx1"/>
                </a:solidFill>
              </a:rPr>
              <a:t>OUTLINE</a:t>
            </a:r>
          </a:p>
        </p:txBody>
      </p:sp>
      <p:sp>
        <p:nvSpPr>
          <p:cNvPr id="17" name="Content Placeholder 16">
            <a:extLst>
              <a:ext uri="{FF2B5EF4-FFF2-40B4-BE49-F238E27FC236}">
                <a16:creationId xmlns:a16="http://schemas.microsoft.com/office/drawing/2014/main" id="{8E7591AD-81F4-2E45-AE36-F4DA40C19031}"/>
              </a:ext>
            </a:extLst>
          </p:cNvPr>
          <p:cNvSpPr>
            <a:spLocks noGrp="1"/>
          </p:cNvSpPr>
          <p:nvPr>
            <p:ph sz="half" idx="2"/>
          </p:nvPr>
        </p:nvSpPr>
        <p:spPr/>
        <p:txBody>
          <a:bodyPr>
            <a:normAutofit/>
          </a:bodyPr>
          <a:lstStyle/>
          <a:p>
            <a:r>
              <a:rPr lang="en-US" sz="2500" b="1" dirty="0"/>
              <a:t>FCFS</a:t>
            </a:r>
          </a:p>
          <a:p>
            <a:r>
              <a:rPr lang="en-US" sz="2500" b="1" dirty="0"/>
              <a:t>SJF</a:t>
            </a:r>
          </a:p>
          <a:p>
            <a:r>
              <a:rPr lang="en-US" sz="2500" b="1" dirty="0"/>
              <a:t>Priority Scheduling</a:t>
            </a:r>
          </a:p>
        </p:txBody>
      </p:sp>
    </p:spTree>
    <p:extLst>
      <p:ext uri="{BB962C8B-B14F-4D97-AF65-F5344CB8AC3E}">
        <p14:creationId xmlns:p14="http://schemas.microsoft.com/office/powerpoint/2010/main" val="22768987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0EE787A-9276-437E-AEF8-7DF744FBE6FF}"/>
              </a:ext>
            </a:extLst>
          </p:cNvPr>
          <p:cNvPicPr>
            <a:picLocks noChangeAspect="1"/>
          </p:cNvPicPr>
          <p:nvPr/>
        </p:nvPicPr>
        <p:blipFill>
          <a:blip r:embed="rId2"/>
          <a:stretch>
            <a:fillRect/>
          </a:stretch>
        </p:blipFill>
        <p:spPr>
          <a:xfrm>
            <a:off x="599607" y="611796"/>
            <a:ext cx="10987789" cy="5654094"/>
          </a:xfrm>
          <a:prstGeom prst="rect">
            <a:avLst/>
          </a:prstGeom>
        </p:spPr>
      </p:pic>
    </p:spTree>
    <p:extLst>
      <p:ext uri="{BB962C8B-B14F-4D97-AF65-F5344CB8AC3E}">
        <p14:creationId xmlns:p14="http://schemas.microsoft.com/office/powerpoint/2010/main" val="707400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pic>
        <p:nvPicPr>
          <p:cNvPr id="1026" name="Picture 2" descr="Image result for FCFS os scheduling">
            <a:extLst>
              <a:ext uri="{FF2B5EF4-FFF2-40B4-BE49-F238E27FC236}">
                <a16:creationId xmlns:a16="http://schemas.microsoft.com/office/drawing/2014/main" id="{48ACE203-79ED-4BA2-A1F1-F9B8972744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5983" y="636104"/>
            <a:ext cx="10873407" cy="5565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0389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4AF781B4-7BBF-460E-86BD-AD409A11BD8C}"/>
              </a:ext>
            </a:extLst>
          </p:cNvPr>
          <p:cNvPicPr>
            <a:picLocks noChangeAspect="1"/>
          </p:cNvPicPr>
          <p:nvPr/>
        </p:nvPicPr>
        <p:blipFill>
          <a:blip r:embed="rId2"/>
          <a:stretch>
            <a:fillRect/>
          </a:stretch>
        </p:blipFill>
        <p:spPr>
          <a:xfrm>
            <a:off x="614597" y="629587"/>
            <a:ext cx="10942819" cy="5606321"/>
          </a:xfrm>
          <a:prstGeom prst="rect">
            <a:avLst/>
          </a:prstGeom>
        </p:spPr>
      </p:pic>
    </p:spTree>
    <p:extLst>
      <p:ext uri="{BB962C8B-B14F-4D97-AF65-F5344CB8AC3E}">
        <p14:creationId xmlns:p14="http://schemas.microsoft.com/office/powerpoint/2010/main" val="3590095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pic>
        <p:nvPicPr>
          <p:cNvPr id="2050" name="Picture 2" descr="Image result for shortest job first">
            <a:extLst>
              <a:ext uri="{FF2B5EF4-FFF2-40B4-BE49-F238E27FC236}">
                <a16:creationId xmlns:a16="http://schemas.microsoft.com/office/drawing/2014/main" id="{8BE77ADE-0A1D-40CB-8244-009673CEB6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5860" y="669914"/>
            <a:ext cx="10873409" cy="56116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1150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629B175-2B94-40D7-BD84-A7FEEF06F828}"/>
              </a:ext>
            </a:extLst>
          </p:cNvPr>
          <p:cNvPicPr>
            <a:picLocks noChangeAspect="1"/>
          </p:cNvPicPr>
          <p:nvPr/>
        </p:nvPicPr>
        <p:blipFill>
          <a:blip r:embed="rId2"/>
          <a:stretch>
            <a:fillRect/>
          </a:stretch>
        </p:blipFill>
        <p:spPr>
          <a:xfrm>
            <a:off x="599607" y="584616"/>
            <a:ext cx="10957809" cy="5666282"/>
          </a:xfrm>
          <a:prstGeom prst="rect">
            <a:avLst/>
          </a:prstGeom>
        </p:spPr>
      </p:pic>
    </p:spTree>
    <p:extLst>
      <p:ext uri="{BB962C8B-B14F-4D97-AF65-F5344CB8AC3E}">
        <p14:creationId xmlns:p14="http://schemas.microsoft.com/office/powerpoint/2010/main" val="4176208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ABC90E6-B5B3-4CAC-AECF-BACB8F57DBFC}"/>
              </a:ext>
            </a:extLst>
          </p:cNvPr>
          <p:cNvPicPr>
            <a:picLocks noChangeAspect="1"/>
          </p:cNvPicPr>
          <p:nvPr/>
        </p:nvPicPr>
        <p:blipFill>
          <a:blip r:embed="rId2"/>
          <a:stretch>
            <a:fillRect/>
          </a:stretch>
        </p:blipFill>
        <p:spPr>
          <a:xfrm>
            <a:off x="614597" y="659568"/>
            <a:ext cx="10867869" cy="5591330"/>
          </a:xfrm>
          <a:prstGeom prst="rect">
            <a:avLst/>
          </a:prstGeom>
        </p:spPr>
      </p:pic>
    </p:spTree>
    <p:extLst>
      <p:ext uri="{BB962C8B-B14F-4D97-AF65-F5344CB8AC3E}">
        <p14:creationId xmlns:p14="http://schemas.microsoft.com/office/powerpoint/2010/main" val="140209610"/>
      </p:ext>
    </p:extLst>
  </p:cSld>
  <p:clrMapOvr>
    <a:masterClrMapping/>
  </p:clrMapOvr>
</p:sld>
</file>

<file path=ppt/theme/theme1.xml><?xml version="1.0" encoding="utf-8"?>
<a:theme xmlns:a="http://schemas.openxmlformats.org/drawingml/2006/main" name="RetrospectVTI">
  <a:themeElements>
    <a:clrScheme name="MONO">
      <a:dk1>
        <a:srgbClr val="000000"/>
      </a:dk1>
      <a:lt1>
        <a:srgbClr val="ECEEF7"/>
      </a:lt1>
      <a:dk2>
        <a:srgbClr val="000000"/>
      </a:dk2>
      <a:lt2>
        <a:srgbClr val="F5F8FF"/>
      </a:lt2>
      <a:accent1>
        <a:srgbClr val="ECEEF7"/>
      </a:accent1>
      <a:accent2>
        <a:srgbClr val="F5F8FF"/>
      </a:accent2>
      <a:accent3>
        <a:srgbClr val="A1A2A9"/>
      </a:accent3>
      <a:accent4>
        <a:srgbClr val="141514"/>
      </a:accent4>
      <a:accent5>
        <a:srgbClr val="000000"/>
      </a:accent5>
      <a:accent6>
        <a:srgbClr val="96969C"/>
      </a:accent6>
      <a:hlink>
        <a:srgbClr val="5F6063"/>
      </a:hlink>
      <a:folHlink>
        <a:srgbClr val="91919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Sales Pitch" id="{BA0280BF-E6B4-464B-BF28-F0D2A23065D1}" vid="{A1F0DEB3-06CD-4A85-8D08-B66BE056CE0F}"/>
    </a:ext>
  </a:extLst>
</a:theme>
</file>

<file path=docProps/app.xml><?xml version="1.0" encoding="utf-8"?>
<Properties xmlns="http://schemas.openxmlformats.org/officeDocument/2006/extended-properties" xmlns:vt="http://schemas.openxmlformats.org/officeDocument/2006/docPropsVTypes">
  <Template>Minimalist sales pitch</Template>
  <TotalTime>239</TotalTime>
  <Words>31</Words>
  <Application>Microsoft Office PowerPoint</Application>
  <PresentationFormat>Widescreen</PresentationFormat>
  <Paragraphs>12</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Century Gothic</vt:lpstr>
      <vt:lpstr>RetrospectVTI</vt:lpstr>
      <vt:lpstr>Operating System</vt:lpstr>
      <vt:lpstr>Team Fullstack</vt:lpstr>
      <vt:lpstr>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Sales Pitch</dc:title>
  <dc:creator>Rashik Rahman</dc:creator>
  <cp:lastModifiedBy>Rashik Rahman</cp:lastModifiedBy>
  <cp:revision>22</cp:revision>
  <dcterms:created xsi:type="dcterms:W3CDTF">2021-02-17T09:22:25Z</dcterms:created>
  <dcterms:modified xsi:type="dcterms:W3CDTF">2021-03-08T14:25:15Z</dcterms:modified>
</cp:coreProperties>
</file>